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0" d="100"/>
          <a:sy n="50" d="100"/>
        </p:scale>
        <p:origin x="36" y="2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75081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4858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4638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85110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88216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01388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05251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068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87592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065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1556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76AFB-0D83-4F89-9081-D5998F955FBD}" type="datetimeFigureOut">
              <a:rPr lang="es-ES_tradnl" smtClean="0"/>
              <a:t>10/09/2026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23361-2C5E-4BCE-A7DC-6696A07CF354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7777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/>
          <p:cNvSpPr txBox="1"/>
          <p:nvPr/>
        </p:nvSpPr>
        <p:spPr>
          <a:xfrm>
            <a:off x="1660358" y="206756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b="1" dirty="0" smtClean="0"/>
              <a:t>ADQUISICIÓN VEHÍCULO ELÉCTRICO</a:t>
            </a:r>
            <a:endParaRPr lang="es-ES" sz="2800" b="1" dirty="0"/>
          </a:p>
        </p:txBody>
      </p:sp>
      <p:sp>
        <p:nvSpPr>
          <p:cNvPr id="18" name="CuadroTexto 17"/>
          <p:cNvSpPr txBox="1"/>
          <p:nvPr/>
        </p:nvSpPr>
        <p:spPr>
          <a:xfrm>
            <a:off x="1660358" y="3241127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dirty="0" smtClean="0"/>
              <a:t>AYUNTAMIENTO DE VALTIERRA</a:t>
            </a:r>
            <a:endParaRPr lang="es-ES_tradnl" sz="2000" b="1" dirty="0" smtClean="0"/>
          </a:p>
          <a:p>
            <a:r>
              <a:rPr lang="es-ES" sz="2000" b="1" dirty="0" smtClean="0"/>
              <a:t>AYUDA:  </a:t>
            </a:r>
            <a:r>
              <a:rPr lang="es-ES" sz="2000" dirty="0" smtClean="0"/>
              <a:t>7</a:t>
            </a:r>
            <a:r>
              <a:rPr lang="es-ES" sz="2000" dirty="0" smtClean="0"/>
              <a:t>.000€</a:t>
            </a:r>
            <a:endParaRPr lang="es-ES" sz="2000" b="1" dirty="0" smtClean="0"/>
          </a:p>
        </p:txBody>
      </p:sp>
      <p:sp>
        <p:nvSpPr>
          <p:cNvPr id="19" name="CuadroTexto 18"/>
          <p:cNvSpPr txBox="1"/>
          <p:nvPr/>
        </p:nvSpPr>
        <p:spPr>
          <a:xfrm>
            <a:off x="1318055" y="5206306"/>
            <a:ext cx="10207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/>
              <a:t>Proyecto financiado con </a:t>
            </a:r>
            <a:r>
              <a:rPr lang="es-ES_tradnl" sz="1600" b="1" dirty="0" smtClean="0"/>
              <a:t>cargo al Mecanismo para la Recuperación y Resiliencia (M</a:t>
            </a:r>
            <a:r>
              <a:rPr lang="es-ES" sz="1600" b="1" dirty="0" smtClean="0"/>
              <a:t>RR</a:t>
            </a:r>
            <a:r>
              <a:rPr lang="es-ES_tradnl" sz="1600" b="1" dirty="0" smtClean="0"/>
              <a:t>) incluido dentro del instrumento financiero NextGenerationEU, Plan de Recuperación, Transformación y Resiliencia, en la línea de inversión C01.I02. “</a:t>
            </a:r>
            <a:r>
              <a:rPr lang="es-ES" sz="1600" b="1" dirty="0" smtClean="0"/>
              <a:t>Plan </a:t>
            </a:r>
            <a:r>
              <a:rPr lang="es-ES" sz="1600" b="1" dirty="0"/>
              <a:t>de choque de movilidad sostenible, segura y conectada en entornos urbanos y metropolitanos”- </a:t>
            </a:r>
            <a:r>
              <a:rPr lang="es-ES" sz="1600" b="1" dirty="0" smtClean="0"/>
              <a:t>“Incentivos </a:t>
            </a:r>
            <a:r>
              <a:rPr lang="es-ES" sz="1600" b="1" dirty="0"/>
              <a:t>a la instalación de puntos de recarga, a la adquisición de vehículos eléctricos y de pila de combustible y a la innovación en </a:t>
            </a:r>
            <a:r>
              <a:rPr lang="es-ES" sz="1600" b="1" dirty="0" err="1"/>
              <a:t>electromovilidad</a:t>
            </a:r>
            <a:r>
              <a:rPr lang="es-ES" sz="1600" b="1" dirty="0"/>
              <a:t>, recarga e hidrógeno verde” </a:t>
            </a:r>
          </a:p>
        </p:txBody>
      </p:sp>
      <p:cxnSp>
        <p:nvCxnSpPr>
          <p:cNvPr id="21" name="Conector recto 20"/>
          <p:cNvCxnSpPr/>
          <p:nvPr/>
        </p:nvCxnSpPr>
        <p:spPr>
          <a:xfrm flipV="1">
            <a:off x="806116" y="4944987"/>
            <a:ext cx="11081084" cy="4324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uadroTexto 24"/>
          <p:cNvSpPr txBox="1"/>
          <p:nvPr/>
        </p:nvSpPr>
        <p:spPr>
          <a:xfrm>
            <a:off x="19612112" y="1041213"/>
            <a:ext cx="1027854" cy="24210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endParaRPr lang="es-ES" sz="14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025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67" y="457200"/>
            <a:ext cx="9200311" cy="85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96202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altLang="es-E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s-ES" alt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 descr="escudo_valtierr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2078" y="457200"/>
            <a:ext cx="835922" cy="113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570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98</Words>
  <Application>Microsoft Office PowerPoint</Application>
  <PresentationFormat>Panorámica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de Office</vt:lpstr>
      <vt:lpstr>Presentación de PowerPoint</vt:lpstr>
    </vt:vector>
  </TitlesOfParts>
  <Company>Gobierno de Navarra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D445214</dc:creator>
  <cp:lastModifiedBy>Javier San Miguel Puig</cp:lastModifiedBy>
  <cp:revision>5</cp:revision>
  <dcterms:created xsi:type="dcterms:W3CDTF">2023-05-29T06:51:01Z</dcterms:created>
  <dcterms:modified xsi:type="dcterms:W3CDTF">2026-09-10T10:01:42Z</dcterms:modified>
</cp:coreProperties>
</file>